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4" r:id="rId3"/>
    <p:sldId id="644" r:id="rId4"/>
    <p:sldId id="258" r:id="rId5"/>
    <p:sldId id="259" r:id="rId6"/>
    <p:sldId id="260" r:id="rId7"/>
    <p:sldId id="261" r:id="rId8"/>
    <p:sldId id="262" r:id="rId9"/>
    <p:sldId id="263" r:id="rId10"/>
    <p:sldId id="643" r:id="rId11"/>
    <p:sldId id="265" r:id="rId12"/>
    <p:sldId id="266" r:id="rId13"/>
    <p:sldId id="267" r:id="rId14"/>
    <p:sldId id="268" r:id="rId15"/>
    <p:sldId id="269" r:id="rId16"/>
    <p:sldId id="645" r:id="rId17"/>
    <p:sldId id="271" r:id="rId18"/>
    <p:sldId id="272" r:id="rId19"/>
    <p:sldId id="289" r:id="rId20"/>
    <p:sldId id="1154" r:id="rId21"/>
    <p:sldId id="628" r:id="rId22"/>
    <p:sldId id="657" r:id="rId23"/>
    <p:sldId id="1155" r:id="rId24"/>
    <p:sldId id="1156" r:id="rId25"/>
    <p:sldId id="642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e Schwartz" initials="JS" lastIdx="1" clrIdx="0">
    <p:extLst>
      <p:ext uri="{19B8F6BF-5375-455C-9EA6-DF929625EA0E}">
        <p15:presenceInfo xmlns:p15="http://schemas.microsoft.com/office/powerpoint/2012/main" userId="S::JSchwartz@atlantaregional.org::5c93edc0-e9fa-4643-9ed0-9d07b21333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5062" autoAdjust="0"/>
  </p:normalViewPr>
  <p:slideViewPr>
    <p:cSldViewPr>
      <p:cViewPr varScale="1">
        <p:scale>
          <a:sx n="104" d="100"/>
          <a:sy n="104" d="100"/>
        </p:scale>
        <p:origin x="72" y="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C99F75-148F-4505-B951-171F7D2C5484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B90890-C0C1-4FFF-87C7-2AFC04458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0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CCFBA-7CEC-49D2-863F-8E94E512FFB3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CDF54-E726-4A65-8C8C-9380886A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6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6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8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CDF54-E726-4A65-8C8C-9380886AD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5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88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7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2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9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8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5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9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7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87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9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6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7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C56FE87-0A12-41AD-805E-1E241A10B1F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75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jschwartz@atlantaregional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n-US" dirty="0"/>
              <a:t>Coosa BAC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rmAutofit/>
          </a:bodyPr>
          <a:lstStyle/>
          <a:p>
            <a:r>
              <a:rPr lang="en-US" dirty="0"/>
              <a:t>November 9,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7735D-8628-4EBF-95CD-F2A938322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787489"/>
            <a:ext cx="4876800" cy="2359638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7552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131529-CD3D-409F-005F-81311B7FB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67"/>
          <a:stretch/>
        </p:blipFill>
        <p:spPr>
          <a:xfrm>
            <a:off x="1629884" y="0"/>
            <a:ext cx="8892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34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68CEC9-1AEE-C306-25D9-7F810CCBB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 b="740"/>
          <a:stretch/>
        </p:blipFill>
        <p:spPr>
          <a:xfrm>
            <a:off x="1593860" y="39123"/>
            <a:ext cx="9004280" cy="68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2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8F9AB1-67BF-1FFB-A97F-FE854C90E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897" y="-76200"/>
            <a:ext cx="9021503" cy="6973479"/>
          </a:xfrm>
        </p:spPr>
      </p:pic>
    </p:spTree>
    <p:extLst>
      <p:ext uri="{BB962C8B-B14F-4D97-AF65-F5344CB8AC3E}">
        <p14:creationId xmlns:p14="http://schemas.microsoft.com/office/powerpoint/2010/main" val="301133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1B40D5-6D69-504C-596F-2C0EC27CC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/>
        </p:blipFill>
        <p:spPr>
          <a:xfrm>
            <a:off x="1622435" y="1"/>
            <a:ext cx="8813084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ECC18-B7FD-C460-468B-6DF084910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b="135"/>
          <a:stretch/>
        </p:blipFill>
        <p:spPr>
          <a:xfrm>
            <a:off x="1587500" y="-1"/>
            <a:ext cx="8966200" cy="693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1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EE0E-F086-FD47-AC59-6826620F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F506E7-C082-E638-CAAF-A2F343782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806" y="938"/>
            <a:ext cx="8873844" cy="6857062"/>
          </a:xfrm>
        </p:spPr>
      </p:pic>
    </p:spTree>
    <p:extLst>
      <p:ext uri="{BB962C8B-B14F-4D97-AF65-F5344CB8AC3E}">
        <p14:creationId xmlns:p14="http://schemas.microsoft.com/office/powerpoint/2010/main" val="319857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89" y="3764464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New District Website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4D00B-22A5-4375-AA6E-11D5BE53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4" b="15312"/>
          <a:stretch/>
        </p:blipFill>
        <p:spPr>
          <a:xfrm>
            <a:off x="20" y="0"/>
            <a:ext cx="12191980" cy="344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D17E9-32D0-4A56-8FB9-94080201A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503223D8-4B21-1472-34E8-14EBF374C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A46F5-E2A8-8594-0E4E-D726197A5F71}"/>
              </a:ext>
            </a:extLst>
          </p:cNvPr>
          <p:cNvSpPr txBox="1"/>
          <p:nvPr/>
        </p:nvSpPr>
        <p:spPr>
          <a:xfrm>
            <a:off x="801089" y="6022582"/>
            <a:ext cx="10589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Saturday, March 16, 2024 at the Chattahoochee Nature Center</a:t>
            </a:r>
          </a:p>
        </p:txBody>
      </p:sp>
    </p:spTree>
    <p:extLst>
      <p:ext uri="{BB962C8B-B14F-4D97-AF65-F5344CB8AC3E}">
        <p14:creationId xmlns:p14="http://schemas.microsoft.com/office/powerpoint/2010/main" val="344300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18CC6-D205-39E7-9E64-7100C2986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702F7-CB95-2A40-EF04-FA41B8EB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455"/>
            <a:ext cx="12192000" cy="52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3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B1A1E0-EABA-E59C-D5B5-FF58E9451AA4}"/>
              </a:ext>
            </a:extLst>
          </p:cNvPr>
          <p:cNvSpPr txBox="1">
            <a:spLocks/>
          </p:cNvSpPr>
          <p:nvPr/>
        </p:nvSpPr>
        <p:spPr>
          <a:xfrm>
            <a:off x="532384" y="433137"/>
            <a:ext cx="3153791" cy="1271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Drought Status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CF608E-587F-CDA6-22C8-20676159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4686" y="1413001"/>
            <a:ext cx="6669168" cy="51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50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8D659-0563-4DF1-9DA6-4C776C6C7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800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Tour with Finding the Flint </a:t>
            </a:r>
          </a:p>
          <a:p>
            <a:r>
              <a:rPr lang="en-US" dirty="0"/>
              <a:t>Announcements</a:t>
            </a:r>
          </a:p>
          <a:p>
            <a:pPr lvl="1"/>
            <a:r>
              <a:rPr lang="en-US" dirty="0"/>
              <a:t>2023 Water Reflections Calendar Contest Winners</a:t>
            </a:r>
          </a:p>
          <a:p>
            <a:pPr lvl="1"/>
            <a:r>
              <a:rPr lang="en-US" dirty="0"/>
              <a:t>Website Update and Walkthrough</a:t>
            </a:r>
          </a:p>
          <a:p>
            <a:pPr lvl="1"/>
            <a:r>
              <a:rPr lang="en-US" dirty="0"/>
              <a:t>2024 Water Drop Dash 5K</a:t>
            </a:r>
          </a:p>
          <a:p>
            <a:pPr lvl="1"/>
            <a:r>
              <a:rPr lang="en-US" dirty="0"/>
              <a:t>Water Supply Update</a:t>
            </a:r>
          </a:p>
          <a:p>
            <a:r>
              <a:rPr lang="en-US" dirty="0"/>
              <a:t>Flint &amp; Ocmulgee Chair Elections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C04FC-ECAA-488E-AD29-D15C78D07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1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DAA55C-1640-4563-BD11-FCF74907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43" y="206025"/>
            <a:ext cx="3352800" cy="2819400"/>
          </a:xfrm>
        </p:spPr>
        <p:txBody>
          <a:bodyPr>
            <a:normAutofit/>
          </a:bodyPr>
          <a:lstStyle/>
          <a:p>
            <a:r>
              <a:rPr lang="en-US" sz="3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Moisture Index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481A2-B3E2-4879-B218-E141E3A2E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959" y="29384"/>
            <a:ext cx="5337030" cy="6799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94B01-F958-4CFB-8626-4A4CF632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4" y="2624013"/>
            <a:ext cx="4267157" cy="31411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739428-00F5-4914-8A8B-84492D34714E}"/>
              </a:ext>
            </a:extLst>
          </p:cNvPr>
          <p:cNvSpPr/>
          <p:nvPr/>
        </p:nvSpPr>
        <p:spPr>
          <a:xfrm>
            <a:off x="3706142" y="3624112"/>
            <a:ext cx="328179" cy="2014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292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56E8EB-1594-479D-ABD9-D6C8F5D4A0C1}"/>
              </a:ext>
            </a:extLst>
          </p:cNvPr>
          <p:cNvSpPr/>
          <p:nvPr/>
        </p:nvSpPr>
        <p:spPr>
          <a:xfrm>
            <a:off x="3866758" y="692568"/>
            <a:ext cx="7559393" cy="54728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09" y="206025"/>
            <a:ext cx="3352800" cy="2819400"/>
          </a:xfrm>
        </p:spPr>
        <p:txBody>
          <a:bodyPr>
            <a:normAutofit/>
          </a:bodyPr>
          <a:lstStyle/>
          <a:p>
            <a:r>
              <a:rPr lang="en-US" sz="3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Rainfall in Metro Atlanta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9C7D3-D4F9-46D4-9FBF-37175B10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0" y="2638055"/>
            <a:ext cx="2533780" cy="387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AF8D50-3E60-449B-BF4A-F1D49F56C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56" y="2538951"/>
            <a:ext cx="215911" cy="11494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86A7F7-9B20-487E-AE4F-A750F099E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3108" y="912100"/>
            <a:ext cx="7084846" cy="514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C7056-001E-41A3-9B05-41DDEA996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169" y="191615"/>
            <a:ext cx="4970277" cy="32513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9AB48-0CC9-4D95-AC73-41133B2F5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87" y="183504"/>
            <a:ext cx="5109923" cy="33619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839F78-72C5-46E5-A37A-A7342ACD24BD}"/>
              </a:ext>
            </a:extLst>
          </p:cNvPr>
          <p:cNvGrpSpPr/>
          <p:nvPr/>
        </p:nvGrpSpPr>
        <p:grpSpPr>
          <a:xfrm>
            <a:off x="3803650" y="117437"/>
            <a:ext cx="3200400" cy="1016776"/>
            <a:chOff x="3630023" y="-20700"/>
            <a:chExt cx="3200400" cy="101677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1521D9-4A17-459B-A135-E2B6F45D8991}"/>
                </a:ext>
              </a:extLst>
            </p:cNvPr>
            <p:cNvSpPr txBox="1"/>
            <p:nvPr/>
          </p:nvSpPr>
          <p:spPr>
            <a:xfrm>
              <a:off x="3630023" y="-207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Lake Lanier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(11/8)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1063.37’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FBA9C5-DA21-4010-9B6D-39BA80C62D69}"/>
                </a:ext>
              </a:extLst>
            </p:cNvPr>
            <p:cNvSpPr txBox="1"/>
            <p:nvPr/>
          </p:nvSpPr>
          <p:spPr>
            <a:xfrm>
              <a:off x="4696823" y="734466"/>
              <a:ext cx="2133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C0C0C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Full pool elev. – 1071’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7F6116-9442-41F1-90DF-0ECB921BBF33}"/>
              </a:ext>
            </a:extLst>
          </p:cNvPr>
          <p:cNvGrpSpPr/>
          <p:nvPr/>
        </p:nvGrpSpPr>
        <p:grpSpPr>
          <a:xfrm>
            <a:off x="8957451" y="165175"/>
            <a:ext cx="3433571" cy="1566932"/>
            <a:chOff x="9185632" y="424119"/>
            <a:chExt cx="3433571" cy="15669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D13B82-CF7F-4D49-A8A0-A0F2D1AA7E87}"/>
                </a:ext>
              </a:extLst>
            </p:cNvPr>
            <p:cNvSpPr txBox="1"/>
            <p:nvPr/>
          </p:nvSpPr>
          <p:spPr>
            <a:xfrm>
              <a:off x="9185632" y="424119"/>
              <a:ext cx="2802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Allatoona Reservoir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(10/26)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830.80’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79DAB0-0AD1-4376-86A7-8B9F50E06D69}"/>
                </a:ext>
              </a:extLst>
            </p:cNvPr>
            <p:cNvSpPr txBox="1"/>
            <p:nvPr/>
          </p:nvSpPr>
          <p:spPr>
            <a:xfrm>
              <a:off x="10778050" y="1729441"/>
              <a:ext cx="18411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C0C0C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Full pool elev. – 835’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94F0AA-A8EA-49FF-BB4A-C26C5924B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468" y="3808454"/>
            <a:ext cx="3854428" cy="2806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2C09B-495D-49CF-8206-5D1C66B50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010" y="3688327"/>
            <a:ext cx="3847366" cy="29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10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153F92-C248-4568-89DC-28EA488F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5" y="536488"/>
            <a:ext cx="4554876" cy="52135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67868B-0A4C-4600-841B-94A60EA51AE8}"/>
              </a:ext>
            </a:extLst>
          </p:cNvPr>
          <p:cNvCxnSpPr>
            <a:cxnSpLocks/>
          </p:cNvCxnSpPr>
          <p:nvPr/>
        </p:nvCxnSpPr>
        <p:spPr>
          <a:xfrm flipV="1">
            <a:off x="3554858" y="2826459"/>
            <a:ext cx="2342508" cy="119073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ABEEE-CEAA-4FD7-BC46-60CF3ECB8E72}"/>
              </a:ext>
            </a:extLst>
          </p:cNvPr>
          <p:cNvCxnSpPr>
            <a:cxnSpLocks/>
          </p:cNvCxnSpPr>
          <p:nvPr/>
        </p:nvCxnSpPr>
        <p:spPr>
          <a:xfrm>
            <a:off x="2702103" y="5126804"/>
            <a:ext cx="4039696" cy="7405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3CAE395-3CBF-426A-994F-B010CBF88139}"/>
              </a:ext>
            </a:extLst>
          </p:cNvPr>
          <p:cNvSpPr/>
          <p:nvPr/>
        </p:nvSpPr>
        <p:spPr>
          <a:xfrm>
            <a:off x="5404208" y="380143"/>
            <a:ext cx="6316588" cy="3014008"/>
          </a:xfrm>
          <a:prstGeom prst="rect">
            <a:avLst/>
          </a:prstGeom>
          <a:solidFill>
            <a:schemeClr val="tx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6741D-AF47-4DDF-9833-7BD0487AA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5158" y="716030"/>
            <a:ext cx="2808669" cy="23436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852A3B-96BE-422F-89BB-52CC1D77D1CD}"/>
              </a:ext>
            </a:extLst>
          </p:cNvPr>
          <p:cNvSpPr/>
          <p:nvPr/>
        </p:nvSpPr>
        <p:spPr>
          <a:xfrm>
            <a:off x="5404208" y="3526669"/>
            <a:ext cx="6316588" cy="305248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6CDF64-2055-44B1-914F-0AD16CCBF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051" y="3824820"/>
            <a:ext cx="2862088" cy="2414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B37DA-1CEA-484B-A1FF-E86205ED2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834" y="3875397"/>
            <a:ext cx="2862088" cy="229731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14DBD-D939-B10C-4AE7-CDCE5353F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776" y="737268"/>
            <a:ext cx="2892726" cy="23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3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89" y="3764464"/>
            <a:ext cx="9144000" cy="1641490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pPr algn="ctr"/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Developments of Regional Impact</a:t>
            </a:r>
            <a:b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(DRI)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4D00B-22A5-4375-AA6E-11D5BE53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4" b="15312"/>
          <a:stretch/>
        </p:blipFill>
        <p:spPr>
          <a:xfrm>
            <a:off x="20" y="0"/>
            <a:ext cx="12191980" cy="344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D17E9-32D0-4A56-8FB9-94080201A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57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89" y="3764464"/>
            <a:ext cx="9144000" cy="1641490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pPr algn="ctr"/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Next meeting: February 2024</a:t>
            </a:r>
            <a:b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endParaRPr lang="en-US" sz="65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4D00B-22A5-4375-AA6E-11D5BE53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4" b="15312"/>
          <a:stretch/>
        </p:blipFill>
        <p:spPr>
          <a:xfrm>
            <a:off x="20" y="0"/>
            <a:ext cx="12191980" cy="3443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7C220-A748-4CC4-89ED-E4489599A5ED}"/>
              </a:ext>
            </a:extLst>
          </p:cNvPr>
          <p:cNvSpPr txBox="1"/>
          <p:nvPr/>
        </p:nvSpPr>
        <p:spPr>
          <a:xfrm>
            <a:off x="909011" y="5327888"/>
            <a:ext cx="944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District BAC Contact: Justine Schwartz, </a:t>
            </a:r>
            <a:r>
              <a:rPr lang="en-US" sz="2500" dirty="0">
                <a:hlinkClick r:id="rId4"/>
              </a:rPr>
              <a:t>jschwartz@atlantaregional.org</a:t>
            </a:r>
            <a:r>
              <a:rPr lang="en-US" sz="25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D17E9-32D0-4A56-8FB9-94080201A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1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89" y="3764464"/>
            <a:ext cx="9144000" cy="1641490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pPr algn="ctr"/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2023 Water Reflections </a:t>
            </a:r>
            <a:b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Calendar Contest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4D00B-22A5-4375-AA6E-11D5BE53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4" b="15312"/>
          <a:stretch/>
        </p:blipFill>
        <p:spPr>
          <a:xfrm>
            <a:off x="20" y="0"/>
            <a:ext cx="12191980" cy="3443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7C220-A748-4CC4-89ED-E4489599A5ED}"/>
              </a:ext>
            </a:extLst>
          </p:cNvPr>
          <p:cNvSpPr txBox="1"/>
          <p:nvPr/>
        </p:nvSpPr>
        <p:spPr>
          <a:xfrm>
            <a:off x="1846888" y="5364043"/>
            <a:ext cx="944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Month-by-month winners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D17E9-32D0-4A56-8FB9-94080201A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9AE84B-6113-BEF7-D0F4-913BC89C4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r="947"/>
          <a:stretch/>
        </p:blipFill>
        <p:spPr>
          <a:xfrm>
            <a:off x="1663720" y="-102244"/>
            <a:ext cx="8877280" cy="69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3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4E2F9-65D0-4158-FC4B-1ABCD0A31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" b="1376"/>
          <a:stretch/>
        </p:blipFill>
        <p:spPr>
          <a:xfrm>
            <a:off x="1479570" y="1"/>
            <a:ext cx="919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0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6A5AF-1B3C-9934-C021-232C81A52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b="1630"/>
          <a:stretch/>
        </p:blipFill>
        <p:spPr>
          <a:xfrm>
            <a:off x="1491343" y="23040"/>
            <a:ext cx="9142409" cy="68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A4EB87-DD48-DB5A-C4D7-87714E2A6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>
          <a:xfrm>
            <a:off x="1642605" y="0"/>
            <a:ext cx="8870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2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0F71E4-6452-9FF1-BF74-6127AFE61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006" y="6350"/>
            <a:ext cx="8911944" cy="6886503"/>
          </a:xfrm>
        </p:spPr>
      </p:pic>
    </p:spTree>
    <p:extLst>
      <p:ext uri="{BB962C8B-B14F-4D97-AF65-F5344CB8AC3E}">
        <p14:creationId xmlns:p14="http://schemas.microsoft.com/office/powerpoint/2010/main" val="163638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84977-8E5C-D672-99ED-B80121331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b="65"/>
          <a:stretch/>
        </p:blipFill>
        <p:spPr>
          <a:xfrm>
            <a:off x="1689120" y="-22401"/>
            <a:ext cx="8934430" cy="69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1086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2724</TotalTime>
  <Words>128</Words>
  <Application>Microsoft Office PowerPoint</Application>
  <PresentationFormat>Widescreen</PresentationFormat>
  <Paragraphs>33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Depth</vt:lpstr>
      <vt:lpstr>Coosa BAC Meeting</vt:lpstr>
      <vt:lpstr>Agenda </vt:lpstr>
      <vt:lpstr>2023 Water Reflections  Calendar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District Website Features</vt:lpstr>
      <vt:lpstr>PowerPoint Presentation</vt:lpstr>
      <vt:lpstr>PowerPoint Presentation</vt:lpstr>
      <vt:lpstr>PowerPoint Presentation</vt:lpstr>
      <vt:lpstr>Moisture Index</vt:lpstr>
      <vt:lpstr>Rainfall in Metro Atlanta</vt:lpstr>
      <vt:lpstr>PowerPoint Presentation</vt:lpstr>
      <vt:lpstr>PowerPoint Presentation</vt:lpstr>
      <vt:lpstr>Developments of Regional Impact (DRI)</vt:lpstr>
      <vt:lpstr>Next meeting: February 2024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BAC Meeting</dc:title>
  <dc:creator>Justine Schwartz</dc:creator>
  <cp:lastModifiedBy>Justine Schwartz</cp:lastModifiedBy>
  <cp:revision>83</cp:revision>
  <dcterms:created xsi:type="dcterms:W3CDTF">2021-01-26T14:22:13Z</dcterms:created>
  <dcterms:modified xsi:type="dcterms:W3CDTF">2023-11-08T20:48:21Z</dcterms:modified>
</cp:coreProperties>
</file>